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7">
          <p15:clr>
            <a:srgbClr val="000000"/>
          </p15:clr>
        </p15:guide>
        <p15:guide id="2" orient="horz" pos="3087">
          <p15:clr>
            <a:srgbClr val="000000"/>
          </p15:clr>
        </p15:guide>
        <p15:guide id="3" orient="horz" pos="634">
          <p15:clr>
            <a:srgbClr val="000000"/>
          </p15:clr>
        </p15:guide>
        <p15:guide id="4" orient="horz" pos="2811">
          <p15:clr>
            <a:srgbClr val="000000"/>
          </p15:clr>
        </p15:guide>
        <p15:guide id="5" orient="horz" pos="463">
          <p15:clr>
            <a:srgbClr val="000000"/>
          </p15:clr>
        </p15:guide>
        <p15:guide id="6" pos="275">
          <p15:clr>
            <a:srgbClr val="000000"/>
          </p15:clr>
        </p15:guide>
        <p15:guide id="7" pos="5495">
          <p15:clr>
            <a:srgbClr val="000000"/>
          </p15:clr>
        </p15:guide>
        <p15:guide id="8" pos="1519">
          <p15:clr>
            <a:srgbClr val="000000"/>
          </p15:clr>
        </p15:guide>
      </p15:sldGuideLst>
    </p:ext>
    <p:ext uri="{2D200454-40CA-4A62-9FC3-DE9A4176ACB9}">
      <p15:notesGuideLst>
        <p15:guide id="1" orient="horz" pos="2345">
          <p15:clr>
            <a:srgbClr val="000000"/>
          </p15:clr>
        </p15:guide>
        <p15:guide id="2" pos="214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E20DF9E-995D-488D-BA19-8DD5893B55CE}">
  <a:tblStyle styleId="{1E20DF9E-995D-488D-BA19-8DD5893B5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" orient="horz"/>
        <p:guide pos="3087" orient="horz"/>
        <p:guide pos="634" orient="horz"/>
        <p:guide pos="2811" orient="horz"/>
        <p:guide pos="463" orient="horz"/>
        <p:guide pos="275"/>
        <p:guide pos="5495"/>
        <p:guide pos="151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345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-57546" y="661253"/>
            <a:ext cx="6912900" cy="3889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-57679" y="661988"/>
            <a:ext cx="6912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>
            <p:ph idx="2" type="sldImg"/>
          </p:nvPr>
        </p:nvSpPr>
        <p:spPr>
          <a:xfrm>
            <a:off x="-57546" y="661253"/>
            <a:ext cx="6912900" cy="3889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-57546" y="661253"/>
            <a:ext cx="6912900" cy="3889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-57679" y="661988"/>
            <a:ext cx="6912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-57700" y="661988"/>
            <a:ext cx="69132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hangeul.naver.com/font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hangeul.naver.com/font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">
  <p:cSld name="표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nhn\바탕 화면\naver_w.png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368" y="249492"/>
            <a:ext cx="648668" cy="12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51520" y="4840002"/>
            <a:ext cx="2283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</a:t>
            </a: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ko-K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설치하기</a:t>
            </a:r>
            <a:endParaRPr sz="800" u="sng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">
  <p:cSld name="내지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Documents and Settings\nhn\바탕 화면\naver_w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5536" y="4776747"/>
            <a:ext cx="524028" cy="974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>
            <a:off x="8637282" y="4753421"/>
            <a:ext cx="2553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_텍스트">
  <p:cSld name="표지_텍스트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nhn\바탕 화면\naver_w.png"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368" y="249492"/>
            <a:ext cx="648668" cy="120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type="ctrTitle"/>
          </p:nvPr>
        </p:nvSpPr>
        <p:spPr>
          <a:xfrm>
            <a:off x="290056" y="2571750"/>
            <a:ext cx="77724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x="323528" y="3731214"/>
            <a:ext cx="7776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/>
        </p:nvSpPr>
        <p:spPr>
          <a:xfrm>
            <a:off x="251520" y="4840002"/>
            <a:ext cx="2283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</a:t>
            </a: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ko-K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설치하기</a:t>
            </a:r>
            <a:endParaRPr sz="800" u="sng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_텍스트">
  <p:cSld name="내지_텍스트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315020" y="585541"/>
            <a:ext cx="2037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2360072" y="697446"/>
            <a:ext cx="63960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" name="Shape 37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Documents and Settings\nhn\바탕 화면\naver_w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5536" y="4776747"/>
            <a:ext cx="524028" cy="9744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2" type="body"/>
          </p:nvPr>
        </p:nvSpPr>
        <p:spPr>
          <a:xfrm>
            <a:off x="2362612" y="876085"/>
            <a:ext cx="6385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8637282" y="4753421"/>
            <a:ext cx="2553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화면">
  <p:cSld name="빈화면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1C1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5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0" y="3190950"/>
            <a:ext cx="9144000" cy="19527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101600" rotWithShape="0" algn="tl" dist="762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231595" y="4797225"/>
            <a:ext cx="67689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9조_진예진, 김도은, 이소영, 최진영, 왕서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>
            <p:ph type="ctrTitle"/>
          </p:nvPr>
        </p:nvSpPr>
        <p:spPr>
          <a:xfrm>
            <a:off x="231612" y="3468367"/>
            <a:ext cx="85647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THROUGH</a:t>
            </a:r>
            <a:endParaRPr i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스마트미러를 이용한 가상 옷 코디 IoT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hape 13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Shape 13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Shape 133"/>
          <p:cNvSpPr txBox="1"/>
          <p:nvPr/>
        </p:nvSpPr>
        <p:spPr>
          <a:xfrm>
            <a:off x="268738" y="579450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3007800" y="671025"/>
            <a:ext cx="145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12157"/>
          <a:stretch/>
        </p:blipFill>
        <p:spPr>
          <a:xfrm>
            <a:off x="2910176" y="1385344"/>
            <a:ext cx="1909950" cy="185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075" y="1385344"/>
            <a:ext cx="1909950" cy="1843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2910175" y="3237956"/>
            <a:ext cx="1963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완성된 미러 전면부 모습이다. 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975" y="1385344"/>
            <a:ext cx="1383949" cy="1843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7325050" y="3404119"/>
            <a:ext cx="1401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지지대까지 조립한다.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5060575" y="3237956"/>
            <a:ext cx="1963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티비를 걸 지지대를 조립한다.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Shape 146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Shape 147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Shape 148"/>
          <p:cNvSpPr txBox="1"/>
          <p:nvPr/>
        </p:nvSpPr>
        <p:spPr>
          <a:xfrm>
            <a:off x="243038" y="571744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2982100" y="663319"/>
            <a:ext cx="145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102" y="1194206"/>
            <a:ext cx="1569431" cy="208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925" y="1541757"/>
            <a:ext cx="2304600" cy="17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317025" y="3279900"/>
            <a:ext cx="2151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TV를 미러에 부착한다.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6821425" y="3403875"/>
            <a:ext cx="53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완성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Shape 159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Shape 160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Shape 161"/>
          <p:cNvSpPr txBox="1"/>
          <p:nvPr/>
        </p:nvSpPr>
        <p:spPr>
          <a:xfrm>
            <a:off x="3250025" y="1198888"/>
            <a:ext cx="56568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발상세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rabi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PHP를 사용하여 미러 위에 보여줄 Front-END를 구상하고 구현. (시간과 사용자가 선택한 옷의 모습을 보여줌)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rabi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Connection을 사용하여 DB에서 필요한 정보 (실시간으로 계산되어 지는 좌표값과 사용자가 선택한 옷의 정보)를 전달 받는다.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rabi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전달 받은 좌표값에 따라 옷을 띄울 수 있도록 구현.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86188" y="568481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3025250" y="660056"/>
            <a:ext cx="145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24350" y="1198838"/>
            <a:ext cx="19092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웹앱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스마트 미러는 터치스크린에서 옷의 리스트 중 하나를 선택할 시에 그것의 정보를 전송받아 디스플레이에 실시간으로 띄어 보여줄 수 있어야한다.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hape 17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Shape 17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Shape 172"/>
          <p:cNvSpPr txBox="1"/>
          <p:nvPr/>
        </p:nvSpPr>
        <p:spPr>
          <a:xfrm>
            <a:off x="282525" y="735806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3035063" y="817163"/>
            <a:ext cx="3462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옷 추천 알고리즘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163563" y="1133288"/>
            <a:ext cx="56979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사용자가 옷을 선택했을 때 Attribute-Value Matrix Algorithm을 통해 선택된 옷과 가장 어울리는 옷을 추천해 준다. 선택된 옷이 상의 일 때 보유중인 모든 하의의 속성 정보들을 Attribute-Value Matrix를 통해 점수를 책정하고 가장 점수가 높은 순서대로 사용자에게 추천한다. 보유중인 옷과 선택된 옷이 어울리는 정도가 일정 수준이 되지 않는다면 옷을 추천해 주지 않는다.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터치스크린으로부터 선택되어진 옷의 정보를 받는다.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DB에 저장되어있는 옷의 정보를 한번에 받아온다.(DB커넥션을 최소화하기 위함)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선택되어진 옷이 상의인지 하의인지 판단하여 상의일때는 보유중인 하의를, 하의일때는 보유중인 상의를 리스트로 생성한다.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생성된 리스트에 존재하는 모든 옷들은 각각의 정보(색, 모양 등)를 가지고 Attribute-Value Matrix를 통해 점수를 책정한다.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점수가 책정된 옷들을 가장 높은 순서대로 정렬하여 일정 점수 이상의 옷들의 리스트를 반환한다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Shape 18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Shape 182"/>
          <p:cNvSpPr txBox="1"/>
          <p:nvPr/>
        </p:nvSpPr>
        <p:spPr>
          <a:xfrm>
            <a:off x="359738" y="666938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3112275" y="748294"/>
            <a:ext cx="3462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및 DB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313150" y="1221038"/>
            <a:ext cx="50715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아마존 AWS를 사용하여 인스턴스를 생성하고 서버를 구축한다. 생성한 서버에 APM(Apache,PHP,MySQL)을 설치하고 환경을 설정함으로써 웹 서버를 구축한다. MySQL로 필요한 정보를 담을 DB를 구축하고 외부에서 접속이 가능하도록 설정한다.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아마존 AWS 계정으로 접속하여 E2C를 통해 인스턴스를 생성한다.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인스턴스를 생성할때 만든 pem 보안키를  ppk 보안키로 변환한다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생성한 인스턴스를 탄력적 IP에 등록하여 IP를 고정시킨다.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PuTTY를 사용하여 ppk를 통해 고정 IP에 접속한다.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PuTTY를 통해 접속된 서버에 APM을 설치하여 웹서버로 만든다.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MySQL로 VT라는 이름의 DB를 생성하고 옷의 정보를 담을 Clothes_Info, 현재 미러에 보여지는 옷의 좌표를 담는 Coordinate 의 table을 생성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외부에서 DB에 접속할 수 있도록 권한적용 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hape 19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Shape 19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Shape 192"/>
          <p:cNvSpPr txBox="1"/>
          <p:nvPr/>
        </p:nvSpPr>
        <p:spPr>
          <a:xfrm>
            <a:off x="436563" y="590363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189100" y="671719"/>
            <a:ext cx="3462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터치스크린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351375" y="1144463"/>
            <a:ext cx="50715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터치스크린은 해당 제품에 대한 설명과 사용방법에 대해 안내해줘야한다. 또한, 옷의 리스트들을 띄워 사용자가 선택한 옷에 대한 정보를 스마트미러에 전송시켜야 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터치스크린을 터치하면 제품 설명과 사용자 기록, 사용법 들을 보여주는 메인 화면을 보여주도록 한다. 이를 위해 DB에 접속하여 사용자의 최근 기록을 가져온다. 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실행하기를 원하는 DB connection으로 옷의 리스트와 정보를 가져와서 보여준다.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옷을 확인하고 가상으로 입어보기를 원하면 현재 선택한 옷을 보여주는 페이지로 넘어가고 그 페이지는 해당 옷에 대한 코디를 추천해주는 것을 작동 시키고 모든 정보를 스마트 미러에 전송한다.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해당 옷을 실제로 입기를 선택하면 그 정보를 DB에 보내고 다시 main 화면으로 돌아온다.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Shape 20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Shape 202"/>
          <p:cNvSpPr txBox="1"/>
          <p:nvPr/>
        </p:nvSpPr>
        <p:spPr>
          <a:xfrm>
            <a:off x="424338" y="590381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176875" y="671738"/>
            <a:ext cx="3462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카메라(스마트미러)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3339150" y="1144481"/>
            <a:ext cx="50715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수행 내용 : 사람이 카메라의 범위에 들어왔을 때 상체와 하체의 좌표를 알아내고 DB에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카메라는 다른 프로그램이 돌아감과 상관없이 지속적으로 영상을 입력받아야 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Threading을 이용하여 지속적으로 영상을 받아온다.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영상에서 상체와 하체가 어디에 위치하는지 알아낸다.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Haarcascade classifier를 이용해서 탐색된 상체, 하체의 x, y ,width, height 좌표를 알아낸다.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알아낸 좌표값을 실시간으로 DB에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파일에 쓸 때 기본 파일 라이브러리를 사용하기보단 빠르게 생성되는 정보를 빠르게 남기기 위해서 Python logging module을 이용했다.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파일에 쓰여진 정보중에서 가장 최근의 5개 기록을 ‘tail’ 명령어를 통해서 가져온 뒤 빈 값을 가진다면 무시하고 값이 잘 들어가 있다면 그 값을 DB에 업데이트한다.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Shape 21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Shape 212"/>
          <p:cNvSpPr txBox="1"/>
          <p:nvPr/>
        </p:nvSpPr>
        <p:spPr>
          <a:xfrm>
            <a:off x="424338" y="535688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3176875" y="617044"/>
            <a:ext cx="3462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카메라(행거)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339150" y="1089788"/>
            <a:ext cx="50715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라즈베리파이 카메라를 이용하여 옷을 촬영하고, OpenCV를 통해 옷의 배경을 제거한 후, 그 이미지를 웹서버에 저장한다. Google Vision API를 이용하여 이미지 분석을 한 뒤, 분석 결과를 DB에 저장한다.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라즈베리파이에 라즈베리파이 카메라를 연동시킨다.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라즈베리파이 카메라로 옷을 촬영한다.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촬영한 옷 이미지를 OpenCV로 배경을 제거한다.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배경이 제거된 이미지를 웹서버에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배경이 제거된 이미지를 Google Vision API로 분석하고, 분석한 결과를 table column에 맞춰 정렬한다.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웹서버 저장 경로와 정렬된 분석 결과를 DB에 전송한다.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Shape 22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Shape 22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Shape 222"/>
          <p:cNvSpPr txBox="1"/>
          <p:nvPr/>
        </p:nvSpPr>
        <p:spPr>
          <a:xfrm>
            <a:off x="555275" y="672169"/>
            <a:ext cx="4004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graphicFrame>
        <p:nvGraphicFramePr>
          <p:cNvPr id="223" name="Shape 223"/>
          <p:cNvGraphicFramePr/>
          <p:nvPr/>
        </p:nvGraphicFramePr>
        <p:xfrm>
          <a:off x="467400" y="1534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{1E20DF9E-995D-488D-BA19-8DD5893B55CE}</a:tableStyleId>
              </a:tblPr>
              <a:tblGrid>
                <a:gridCol w="727325"/>
                <a:gridCol w="3679475"/>
                <a:gridCol w="684550"/>
                <a:gridCol w="3194575"/>
              </a:tblGrid>
              <a:tr h="9525">
                <a:tc gridSpan="4"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사용자는 스마트 미러에 장착된 라즈베리파이와 연동된 터치스크린으로 미러와 행거를 조작할 수 있다.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rowSpan="2" hMerge="1"/>
                <a:tc rowSpan="2" hMerge="1"/>
                <a:tc rowSpan="2" hMerge="1"/>
              </a:tr>
              <a:tr h="9525">
                <a:tc gridSpan="4" vMerge="1"/>
                <a:tc hMerge="1" vMerge="1"/>
                <a:tc hMerge="1" vMerge="1"/>
                <a:tc hMerge="1" v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미러조작 인터페이스는 자신이 가지고 있는 옷 리스트를 보여준다.</a:t>
                      </a:r>
                      <a:endParaRPr sz="9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인터페이스에서 선택한 옷을 거울 상에서 입어볼 수 있도록 보여준다.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사용자는 미러 조작 인터페이스에서 해당 제품의 설명과 사용법,최근 기록을 확인할 수 있다.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사용자의 신장과 위치에 맞춰 선택한 옷을 거울 상에 보여준다.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436575" y="1196250"/>
            <a:ext cx="5064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스마트미러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25" name="Shape 225"/>
          <p:cNvGraphicFramePr/>
          <p:nvPr/>
        </p:nvGraphicFramePr>
        <p:xfrm>
          <a:off x="467400" y="3231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{1E20DF9E-995D-488D-BA19-8DD5893B55CE}</a:tableStyleId>
              </a:tblPr>
              <a:tblGrid>
                <a:gridCol w="727325"/>
                <a:gridCol w="3679475"/>
                <a:gridCol w="684550"/>
                <a:gridCol w="3194575"/>
              </a:tblGrid>
              <a:tr h="9525">
                <a:tc gridSpan="4"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openCV 라이브러리를 사용하여 옷의 이미지에서 배경을 제거한다.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rowSpan="2" hMerge="1"/>
                <a:tc rowSpan="2" hMerge="1"/>
                <a:tc rowSpan="2" hMerge="1"/>
              </a:tr>
              <a:tr h="171450">
                <a:tc gridSpan="4" vMerge="1"/>
                <a:tc hMerge="1" vMerge="1"/>
                <a:tc hMerge="1" vMerge="1"/>
                <a:tc hMerge="1" vMerge="1"/>
              </a:tr>
              <a:tr h="17145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실시간으로 행거에 걸리는 옷들을 영상처리하여 옷 리스트 데이타베이스를 업데이트한다.</a:t>
                      </a:r>
                      <a:endParaRPr sz="9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 Google Vision API를 사용하여 들어온 옷 이미지가 어떤 옷인지 분석한다.</a:t>
                      </a:r>
                      <a:endParaRPr sz="9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26" name="Shape 226"/>
          <p:cNvSpPr txBox="1"/>
          <p:nvPr/>
        </p:nvSpPr>
        <p:spPr>
          <a:xfrm>
            <a:off x="515350" y="2842294"/>
            <a:ext cx="36240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영상처리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Shape 232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Shape 233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Shape 234"/>
          <p:cNvSpPr txBox="1"/>
          <p:nvPr/>
        </p:nvSpPr>
        <p:spPr>
          <a:xfrm>
            <a:off x="424350" y="803419"/>
            <a:ext cx="4004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424350" y="1354050"/>
            <a:ext cx="5064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옷 추천 알고리즘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36" name="Shape 236"/>
          <p:cNvGraphicFramePr/>
          <p:nvPr/>
        </p:nvGraphicFramePr>
        <p:xfrm>
          <a:off x="424350" y="17528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{1E20DF9E-995D-488D-BA19-8DD5893B55CE}</a:tableStyleId>
              </a:tblPr>
              <a:tblGrid>
                <a:gridCol w="719625"/>
                <a:gridCol w="3640450"/>
                <a:gridCol w="677300"/>
                <a:gridCol w="3160700"/>
              </a:tblGrid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사용자가 터치스크린에서 선택한 옷이 상의 또는 하의인지 판단한다.</a:t>
                      </a:r>
                      <a:endParaRPr sz="9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17145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DB로 부터 옷의 정보를 모두 받아와 상반된 옷(상의면 하의, 하의면 상의)의 리스트를 만들어 점수를 책정한다.</a:t>
                      </a:r>
                      <a:endParaRPr sz="9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  <a:tr h="95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점수가 책정된 리스트를 점수가 높은순으로 정렬하고 일정 점수 이상만 리턴해준다.</a:t>
                      </a:r>
                      <a:endParaRPr sz="9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47625" marB="47625" marR="63500" marL="63500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4362762" y="777494"/>
            <a:ext cx="46569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CH </a:t>
            </a:r>
            <a:r>
              <a:rPr b="1" lang="ko-KR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배경 및 필요성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CH </a:t>
            </a:r>
            <a:r>
              <a:rPr b="1" lang="ko-KR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endParaRPr b="1" sz="1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및 개발 내용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기능 및 구조 설계도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활용/개발된 기술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및 활용방안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B0F0"/>
              </a:solidFill>
            </a:endParaRPr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685796" y="25003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Shape 242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Shape 243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Shape 244"/>
          <p:cNvSpPr txBox="1"/>
          <p:nvPr/>
        </p:nvSpPr>
        <p:spPr>
          <a:xfrm>
            <a:off x="366650" y="562463"/>
            <a:ext cx="4004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4930288" y="1876631"/>
            <a:ext cx="40044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스마트미러와 터치스크린간의 통신을 DB를 통해 하고있다. 이러한 아키텍처를 선택한 판단 근거는 터치스크린에서 Request를 보낼때 여러번에 걸쳐 보내야  하고 구현에 있어 어려움이 있어 이와같은 아키텍처를 선택하게 되었다.</a:t>
            </a:r>
            <a:endParaRPr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0" y="1186750"/>
            <a:ext cx="4435814" cy="32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Shape 253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Shape 254"/>
          <p:cNvSpPr txBox="1"/>
          <p:nvPr/>
        </p:nvSpPr>
        <p:spPr>
          <a:xfrm>
            <a:off x="424350" y="735806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활용/개발된 기술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807350" y="1270819"/>
            <a:ext cx="75102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Attribute-Value Algorithm : 속성 값 테이블을 통하여 각 옷이 가지고 있는 속성 값에 따른 점수를 계산한다. 계산된 결과를 통해 어떤 옷이 해당 옷과 가장 잘 어울리는지 판단이 가능하다.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Flask : 컴포넌트간에 신호를 주고 받기 위해서 구축하였다.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OpenCV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lphaL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Haarcascade classifier: 미러측에서 사람이 화면에 잡혔을 때 인식하여 상체와 하체의 좌표값을 알아내는 데에 사용하였다.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lphaL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옷을 촬영하고, 이미지에서 옷을 제외한 배경을 제거하는데 사용하였다.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Google Vision API : 배경이 제거된 옷 이미지를 분석하는데 사용하였다.</a:t>
            </a:r>
            <a:endParaRPr b="1"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Shape 26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Shape 26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Shape 263"/>
          <p:cNvSpPr txBox="1"/>
          <p:nvPr/>
        </p:nvSpPr>
        <p:spPr>
          <a:xfrm>
            <a:off x="360975" y="1033125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60975" y="1852650"/>
            <a:ext cx="46533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스마트미러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현재 날짜를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 리스트를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입어보고 싶은 옷을 선택하면 거울 상에서 입어볼수 있게 사용자의 신체 사이즈에 맞추어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00" y="809400"/>
            <a:ext cx="2893219" cy="38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Shape 27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Shape 27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50" y="1878513"/>
            <a:ext cx="3121013" cy="17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310050" y="546713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310050" y="1155244"/>
            <a:ext cx="50130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터치스크린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 리스트 보기 버튼으로 스마트 미러에 옷 리스트를 띄운다.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메인 화면에서 제품에 대한 설명과 사용법,최근 기록을 보여준다.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리스트 중에서 입어볼 옷을 선택하면 해당 옷이 확대되고 옷의 정보를 보여준다.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선택된 옷과 어울리는 옷들의 목록을 보여준다.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Shape 28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Shape 28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Shape 283"/>
          <p:cNvSpPr txBox="1"/>
          <p:nvPr/>
        </p:nvSpPr>
        <p:spPr>
          <a:xfrm>
            <a:off x="310063" y="735806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377288" y="1473438"/>
            <a:ext cx="50130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스마트미러 카메라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거울 앞에 서있는 사용자를 영상처리하여, 거울에 얼마정도의 사이즈로 비춰지는지를 측정한다.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875" y="1473444"/>
            <a:ext cx="2912456" cy="21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hape 29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Shape 29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125" y="1509338"/>
            <a:ext cx="2992313" cy="249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310050" y="606544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424350" y="1509338"/>
            <a:ext cx="50130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행거 카메라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옷이 걸렸을 때 새로운 옷인지 원래 있던 옷인지 판단하여, 해당 옷을 영상처리하여 배경을 제거한 이미지를 만든다.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이미지를 분석하여 각종 정보를 도출해낸다.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hape 30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Shape 30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Shape 303"/>
          <p:cNvSpPr txBox="1"/>
          <p:nvPr/>
        </p:nvSpPr>
        <p:spPr>
          <a:xfrm>
            <a:off x="436350" y="497175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기대효과 및 활용방안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436350" y="1257619"/>
            <a:ext cx="82713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rPr>
              <a:t>기대효과</a:t>
            </a:r>
            <a:endParaRPr b="1" sz="18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내게 있는 옷을 단순히 촬영하는 것만으로 옷을 분석하여 다양한 정보를 쉽게 접근할 수 있다. 터치스크린을 사용해 단순히 누르는 동작 하나로 수많은 옷들을 매치해 볼 수 있어 코디하는 시간이 단축된다. 옷 추천을 통해 깊게 고민하지 않고 상,하의 모두 잘 어울리는 옷을 선택할 수 있다. 또한, 스마트 미러를 통해 내 모습 위로 내가 가진 옷을 띄어 볼 수 있어 직접 옷을 가져와서 대보지 않아도 된다. 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Shape 311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Shape 312"/>
          <p:cNvSpPr txBox="1"/>
          <p:nvPr/>
        </p:nvSpPr>
        <p:spPr>
          <a:xfrm>
            <a:off x="433900" y="464363"/>
            <a:ext cx="3371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기대효과 및 활용방안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433900" y="1047544"/>
            <a:ext cx="82260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rPr>
              <a:t>활용방안</a:t>
            </a:r>
            <a:endParaRPr b="1" sz="18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서울에 있는 옷가게처럼 좁지만 옷이 행거에 많이 걸려있어야하는 경우, 지방에 위치한 창고에 많은 옷들을 행거에 걸어 두고 실제로 서울에 있는 가게에는 옷을 접어서 판매할 수 있도록 옷을 가지고 있되 스마트 미러를 통해 창고에 있는 옷들을 실제로 서울의 옷가게에서 매치해 볼 수 있다.</a:t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쇼핑몰에 올라와있는 옷을 스마트미러를 활용하여 거울의 내 모습 위에 매치해보고 구매를 결정할 수 있다.</a:t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활용범위를 스마트 미러가 있는 공간에만 국한하지않고 외부에서도 활용할 수 있다. 외부에서 옷을 구매하려고 할때 내가 가진 옷과 비슷한 옷이 있는지 또는 구매하고자하는  옷과 매치할 만한 옷이 있는지 확인하고자 할 때, 스마트폰으로 스마트 미러와 연결된 터치스크린을 대신하여 내가 가진 옷의 리스트를 확인할 수 있다.</a:t>
            </a:r>
            <a:endParaRPr sz="15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Shape 319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Shape 320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Shape 321"/>
          <p:cNvSpPr txBox="1"/>
          <p:nvPr/>
        </p:nvSpPr>
        <p:spPr>
          <a:xfrm>
            <a:off x="2686050" y="1918444"/>
            <a:ext cx="3771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</a:rPr>
              <a:t>감사합니다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578583" y="-7"/>
            <a:ext cx="6548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400">
                <a:latin typeface="Times New Roman"/>
                <a:ea typeface="Times New Roman"/>
                <a:cs typeface="Times New Roman"/>
                <a:sym typeface="Times New Roman"/>
              </a:rPr>
              <a:t>프로젝트 개요</a:t>
            </a:r>
            <a:endParaRPr b="0" sz="3800"/>
          </a:p>
        </p:txBody>
      </p:sp>
      <p:sp>
        <p:nvSpPr>
          <p:cNvPr id="63" name="Shape 63"/>
          <p:cNvSpPr txBox="1"/>
          <p:nvPr/>
        </p:nvSpPr>
        <p:spPr>
          <a:xfrm>
            <a:off x="4872925" y="1257994"/>
            <a:ext cx="39732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가상의 옷을 스마트 미러의 화면에 띄워 실제 옷을 입어보지 않고도 코디가 가능한 IoT 제품을 만드는 프로젝트이다.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카메라가 옷을 인식해 리스트에 실시간으로 추가되고 사용자는 코디를 할 때 옷장을 열거나 옷방에 가지 않아도 거울 앞에서 자신에게 있는 옷들을 매치해 볼 수 있다.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5" y="949838"/>
            <a:ext cx="45162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319849" y="1818237"/>
            <a:ext cx="3456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 내용 제목</a:t>
            </a:r>
            <a:endParaRPr b="1"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Shape 71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Shape 72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0" r="9966" t="0"/>
          <a:stretch/>
        </p:blipFill>
        <p:spPr>
          <a:xfrm>
            <a:off x="313588" y="1252425"/>
            <a:ext cx="2361057" cy="15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0" l="0" r="15611" t="0"/>
          <a:stretch/>
        </p:blipFill>
        <p:spPr>
          <a:xfrm>
            <a:off x="1361188" y="2597794"/>
            <a:ext cx="2361056" cy="15058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24350" y="405038"/>
            <a:ext cx="3744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추진배경 및 필요성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4949950" y="1252425"/>
            <a:ext cx="37446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총 182명의 불특정 다수에게서 답변을 받았으며, 그 중 상당수 이상이 옷을 고르는데에 불편함을 느끼고 있다고 답변했다. 또한 옷을 고르는 시간은 주로 5~20분의 답변이 많았다. 위의 답변을 통해 옷을 코디하는데 출근 시간에 많은 어려움이 있어 옷을 코디해주는 IoT제품이 필요하다는 것을 알 수 있다.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hape 82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Shape 83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Shape 84"/>
          <p:cNvSpPr txBox="1"/>
          <p:nvPr/>
        </p:nvSpPr>
        <p:spPr>
          <a:xfrm>
            <a:off x="424350" y="405038"/>
            <a:ext cx="3744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추진배경 및 필요성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45900" y="1338975"/>
            <a:ext cx="84522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현재 가지고 있는 옷의 관리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내가 가진 옷이 어떤 것이 있는지 전부 알기가 힘든 경우 필요하다. 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어떤 옷이 있는지를 알아도 옷의 위치를 몰라 빠르게 찾지 못해 곤란한 경우에 필요하다.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위와 같은 이유로 스마트 행거를 개발한다.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옷을 빠르게 입어봄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여러 개의 옷을 매치하는 시간을 줄이는 데에 필요하다.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옷이 본인과 어울리는지를 직접 확인할 수 있어야 한다.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평상시 우리가 접하기 쉬운 매체가 접근성이 좋다고 판단하였다.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옷을 코디하는데 어려움을 느껴 코디 시간을 줄이는 데에 필요하다.  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위와 같은 이유로 거울이라는 형태가 적합하여 스마트 미러를 개발하게 되었다.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819000" y="3994688"/>
            <a:ext cx="7506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</a:rPr>
              <a:t>개발 내용 및 결과물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hape 97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Shape 98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Shape 99"/>
          <p:cNvSpPr txBox="1"/>
          <p:nvPr/>
        </p:nvSpPr>
        <p:spPr>
          <a:xfrm>
            <a:off x="424350" y="405038"/>
            <a:ext cx="3744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목표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45900" y="1338975"/>
            <a:ext cx="84522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VT는 실제 옷을  꺼내지 않아도 가상의 옷을 입어볼 수 있는 스마트미러 프로젝트이다.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스마트미러는 옷을 가상으로 입을 수 있도록 도와주고, 옷을 선택하면 그 옷과 어울리는 옷을 추천해준다.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 미러의 조작을 위해서 터치스크린을 이용한다.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사용자가 옷을 걸때 자동으로 옷의 정보를 저장한다.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20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결론적으로, 위와 같은 요소를 가진 편리하게 옷을 고르기 위한 스마트 미러를 개발한다.</a:t>
            </a:r>
            <a:endParaRPr b="1" sz="2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marR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hape 106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Shape 107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Shape 108"/>
          <p:cNvSpPr txBox="1"/>
          <p:nvPr/>
        </p:nvSpPr>
        <p:spPr>
          <a:xfrm>
            <a:off x="490863" y="688800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229925" y="780375"/>
            <a:ext cx="145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미러</a:t>
            </a:r>
            <a:endParaRPr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20936" l="0" r="0" t="0"/>
          <a:stretch/>
        </p:blipFill>
        <p:spPr>
          <a:xfrm>
            <a:off x="3229925" y="1370147"/>
            <a:ext cx="2672825" cy="210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20936" l="0" r="0" t="0"/>
          <a:stretch/>
        </p:blipFill>
        <p:spPr>
          <a:xfrm>
            <a:off x="6187575" y="1370147"/>
            <a:ext cx="2672825" cy="210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36575" y="1353188"/>
            <a:ext cx="1909200" cy="19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# 하드웨어</a:t>
            </a: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스마트 미러는 투명한 유리 위에 하프미러 필름을 부착하여 사용자의 모습을 비춰줌과 동시에  디스플레이에 띄어진 옷을  보여줄 수 있어야한다.</a:t>
            </a: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229925" y="3692194"/>
            <a:ext cx="563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전신거울 크기의 투명한 유리를 깨끗이 닦고 하프미러필름을기포가 들어가지 않도록 잘 붙인다.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24356" y="405896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Shape 120"/>
          <p:cNvCxnSpPr/>
          <p:nvPr/>
        </p:nvCxnSpPr>
        <p:spPr>
          <a:xfrm flipH="1" rot="10800000">
            <a:off x="2411760" y="404996"/>
            <a:ext cx="6311700" cy="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Shape 121"/>
          <p:cNvSpPr txBox="1"/>
          <p:nvPr/>
        </p:nvSpPr>
        <p:spPr>
          <a:xfrm>
            <a:off x="230288" y="590381"/>
            <a:ext cx="219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969350" y="681956"/>
            <a:ext cx="145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미러</a:t>
            </a:r>
            <a:endParaRPr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350" y="1353084"/>
            <a:ext cx="2824475" cy="193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650" y="1353084"/>
            <a:ext cx="2835059" cy="193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093050" y="3475256"/>
            <a:ext cx="563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완성된 유리 사이즈에 맞추어 목재틀을 제작한다.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